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474CF-99F4-B8CF-889F-C507E2263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FD75F2-4B07-921C-98EE-D2EC341B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CAD27-8CEB-2307-7D56-6E1A11F4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DF2D4-977C-7951-E57A-949A47C8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577A7-FDD8-A439-CFDF-3C77EC75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8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08D61-125C-4BC1-A0B1-9DE3805B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21BA26-2812-BC7A-006F-E557EBB68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8B515-B3A4-E305-D027-AC71E512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88638-5721-3CB2-B9EC-C3A151F2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24946-9546-1A01-3018-433DF52B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4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F92141-8367-CB31-7A1E-B2626256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6CDDFD-10F4-166E-332C-B2D6F890C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C5C15F-A286-076F-9653-3F7A7B85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8EFE6-C307-36C7-6FD1-69324979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1CACB-1483-31F8-D0AE-20FC0E32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2D654-ABA1-C103-B647-3B0DFE2E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43E17-8FA1-EB87-6D58-5458D428C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F9B53C-5D61-234B-A089-2B761178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324297-F573-5EA1-3CEF-085D0345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FDD41-983B-52CB-BA23-BAD9F822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FB094-1E67-85E4-B57C-913E5EB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F90696-5279-069E-6C5D-741AA6E7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8BD5D0-1773-4E4C-C596-39B26FCC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B0240-21A5-088C-5BF5-991D3A65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077224-2D2B-104E-D636-0193D252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8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26966-B1E3-A6E5-6007-6E81C213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DAF5BA-467F-56AA-8FEF-D746A7C0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093EEB-D0C3-DE48-17EC-4AE0AAE4C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CD3E34-B067-8A93-E3FC-BA980107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A598D6-B9E3-FEA0-119C-66729AD6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DC0D4-4960-9AB4-B36C-5F9E1DD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7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AA9C9-D16A-4EA6-943E-3FF60374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9AAF84-C8ED-9881-FB81-FF9B4F760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8D348B-1273-8186-B97A-07A560CC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8ED53E-FE23-F527-1711-DB785F2A6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2A5E6AA-890D-271C-2BA6-843E11A0A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5005A0-D52E-0D82-758F-476A7FCB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84EAD5-5C50-8E13-F2F3-C29B6376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660BA1-8A44-BA19-F217-83ADF8B9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75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A59EF2-9FE8-2A35-C079-8C587F7C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A65F78-0B4B-FAE8-9D56-3934C350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C50780-AFD7-9BF4-37FD-F0EF9681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95B02D-5807-0A56-B149-A844E7B8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2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8C7B28-DC73-6CEE-BFB5-33E09177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DA4342-9446-3201-E92F-FB8558B5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88A534-41E8-F535-D996-65BD08F8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47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3CD04-4B25-B637-F1B6-A639E11D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C7D685-A361-27D4-AB67-7338DC4D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02B45C-2791-25BC-01F0-071E4D5F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1B3EAD-8A30-4997-F8B8-2D7411D2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314684-A95C-0F7B-09FF-BAB376E5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E09461-7238-E15D-0B7A-4746888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26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A644B6-4A48-5BF6-4230-F6A51691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23D34C-C56E-7120-12B6-4D78639D9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2D063E-0562-A386-C05A-F4E1F1DC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AF05E4-FE4F-E6D9-A9CA-FCC7E2F9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F98913-89BF-D5C1-F563-5A9BC58B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577BBA-1346-8CF5-92E4-BC23D9A0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52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B94B2D-95CF-2A13-949D-6683FC0D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76225D-CB9C-2171-5540-3D53BD54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FA1C6-F513-8A7D-196A-325A03476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03BE-8FC5-4F5A-8A1E-BA3F0E7C9235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F9CC59-1D75-CA1F-7001-56A85A31A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80D886-6D97-C495-C793-9B66F5056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929A-317C-4D9B-B7FA-2941AEF4B0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406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1D785-7E57-62A4-962C-0C45C188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7" y="1122363"/>
            <a:ext cx="9713843" cy="2387600"/>
          </a:xfrm>
        </p:spPr>
        <p:txBody>
          <a:bodyPr/>
          <a:lstStyle/>
          <a:p>
            <a:r>
              <a:rPr lang="it-IT" dirty="0"/>
              <a:t>GIORNATE DELLO SPORT 2024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058172-8DAB-4454-73A0-AEE590D5E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SCUOLA SECONDARI I GRADO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83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 sport contro il razzismo 3B">
            <a:extLst>
              <a:ext uri="{FF2B5EF4-FFF2-40B4-BE49-F238E27FC236}">
                <a16:creationId xmlns:a16="http://schemas.microsoft.com/office/drawing/2014/main" id="{6163E603-CE28-DB2B-6C19-CA556173A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42C454-33D3-7D8D-42B4-99126A1129F1}"/>
              </a:ext>
            </a:extLst>
          </p:cNvPr>
          <p:cNvSpPr txBox="1"/>
          <p:nvPr/>
        </p:nvSpPr>
        <p:spPr>
          <a:xfrm>
            <a:off x="367748" y="864704"/>
            <a:ext cx="1182425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Realizzazione slogan e cartellone in tedesco sui valori dello sport e dei giochi olimpici. Esempi di amicizia e fair play nelle olimpiadi della storia, in particolare l'amicizia impossibile tra Jesse Owens e Luz Long alle Olimpiadi di Berlino del 1936.</a:t>
            </a:r>
          </a:p>
          <a:p>
            <a:pPr algn="l"/>
            <a:endParaRPr lang="it-IT" sz="35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it-IT" sz="3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classe 3B</a:t>
            </a:r>
          </a:p>
        </p:txBody>
      </p:sp>
    </p:spTree>
    <p:extLst>
      <p:ext uri="{BB962C8B-B14F-4D97-AF65-F5344CB8AC3E}">
        <p14:creationId xmlns:p14="http://schemas.microsoft.com/office/powerpoint/2010/main" val="285275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Olimpiadi Paris 2024_cl_2B">
            <a:extLst>
              <a:ext uri="{FF2B5EF4-FFF2-40B4-BE49-F238E27FC236}">
                <a16:creationId xmlns:a16="http://schemas.microsoft.com/office/drawing/2014/main" id="{65340908-2AC2-A9DC-5EAA-8998E5ABD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CDA2DD-B3A2-1730-87FA-18953A9206DD}"/>
              </a:ext>
            </a:extLst>
          </p:cNvPr>
          <p:cNvSpPr txBox="1"/>
          <p:nvPr/>
        </p:nvSpPr>
        <p:spPr>
          <a:xfrm>
            <a:off x="198783" y="467138"/>
            <a:ext cx="117878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"Paris 2024- </a:t>
            </a:r>
            <a:r>
              <a:rPr lang="it-IT" sz="3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Werte</a:t>
            </a:r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it-IT" sz="30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Wörter</a:t>
            </a:r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 (Parigi 2024 - i valori e le parole dello sport)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Realizzazione di un cartellone di classe realizzato a piccoli gruppi che, dopo un brainstorming di parole anche in tedesco sulla storia e il valore dei giochi olimpici, si sono soffermati su: 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-significato dei 5 cerchi olimpici e il simbolo di unione e fratellanza tra i popoli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-logo Parigi 2024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-mascotte Parigi 2024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-discipline sportive coinvolte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-valori trasmessi dallo sport.</a:t>
            </a:r>
          </a:p>
          <a:p>
            <a:pPr algn="l"/>
            <a:r>
              <a:rPr lang="it-IT" sz="3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Classe 2B</a:t>
            </a:r>
          </a:p>
        </p:txBody>
      </p:sp>
    </p:spTree>
    <p:extLst>
      <p:ext uri="{BB962C8B-B14F-4D97-AF65-F5344CB8AC3E}">
        <p14:creationId xmlns:p14="http://schemas.microsoft.com/office/powerpoint/2010/main" val="3527512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GIORNATE DELLO SPORT 2024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GIORNATE DELLO SPORT 2024</dc:title>
  <dc:creator>Andrea</dc:creator>
  <cp:lastModifiedBy>Andrea</cp:lastModifiedBy>
  <cp:revision>1</cp:revision>
  <dcterms:created xsi:type="dcterms:W3CDTF">2024-02-27T18:58:26Z</dcterms:created>
  <dcterms:modified xsi:type="dcterms:W3CDTF">2024-02-27T18:58:48Z</dcterms:modified>
</cp:coreProperties>
</file>