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</p:sldIdLst>
  <p:sldSz cx="12192000" cy="6858000"/>
  <p:notesSz cx="6858000" cy="9144000"/>
  <p:photoAlbum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163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3474CF-99F4-B8CF-889F-C507E2263D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3FD75F2-4B07-921C-98EE-D2EC341BC7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27CAD27-8CEB-2307-7D56-6E1A11F43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603BE-8FC5-4F5A-8A1E-BA3F0E7C9235}" type="datetimeFigureOut">
              <a:rPr lang="it-IT" smtClean="0"/>
              <a:t>27/02/2024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CDF2D4-977C-7951-E57A-949A47C85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B9577A7-FDD8-A439-CFDF-3C77EC751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C929A-317C-4D9B-B7FA-2941AEF4B0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2850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208D61-125C-4BC1-A0B1-9DE3805B8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F21BA26-2812-BC7A-006F-E557EBB684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0D8B515-B3A4-E305-D027-AC71E5126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603BE-8FC5-4F5A-8A1E-BA3F0E7C9235}" type="datetimeFigureOut">
              <a:rPr lang="it-IT" smtClean="0"/>
              <a:t>27/02/2024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5288638-5721-3CB2-B9EC-C3A151F2A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1924946-9546-1A01-3018-433DF52BC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C929A-317C-4D9B-B7FA-2941AEF4B0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8431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CF92141-8367-CB31-7A1E-B2626256EC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D6CDDFD-10F4-166E-332C-B2D6F890C3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DC5C15F-A286-076F-9653-3F7A7B854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603BE-8FC5-4F5A-8A1E-BA3F0E7C9235}" type="datetimeFigureOut">
              <a:rPr lang="it-IT" smtClean="0"/>
              <a:t>27/02/2024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BD8EFE6-C307-36C7-6FD1-69324979F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D81CACB-1483-31F8-D0AE-20FC0E329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C929A-317C-4D9B-B7FA-2941AEF4B0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2951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E2D654-ABA1-C103-B647-3B0DFE2E6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2743E17-8FA1-EB87-6D58-5458D428C8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1F9B53C-5D61-234B-A089-2B7611788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603BE-8FC5-4F5A-8A1E-BA3F0E7C9235}" type="datetimeFigureOut">
              <a:rPr lang="it-IT" smtClean="0"/>
              <a:t>27/02/2024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F324297-F573-5EA1-3CEF-085D03450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91FDD41-983B-52CB-BA23-BAD9F8221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C929A-317C-4D9B-B7FA-2941AEF4B0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4110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FFB094-1E67-85E4-B57C-913E5EB58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AF90696-5279-069E-6C5D-741AA6E716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F8BD5D0-1773-4E4C-C596-39B26FCC2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603BE-8FC5-4F5A-8A1E-BA3F0E7C9235}" type="datetimeFigureOut">
              <a:rPr lang="it-IT" smtClean="0"/>
              <a:t>27/02/2024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D4B0240-21A5-088C-5BF5-991D3A657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1077224-2D2B-104E-D636-0193D252B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C929A-317C-4D9B-B7FA-2941AEF4B0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6815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226966-B1E3-A6E5-6007-6E81C213E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9DAF5BA-467F-56AA-8FEF-D746A7C0BA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F093EEB-D0C3-DE48-17EC-4AE0AAE4C4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8CD3E34-B067-8A93-E3FC-BA980107F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603BE-8FC5-4F5A-8A1E-BA3F0E7C9235}" type="datetimeFigureOut">
              <a:rPr lang="it-IT" smtClean="0"/>
              <a:t>27/02/2024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8A598D6-B9E3-FEA0-119C-66729AD62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6EDC0D4-4960-9AB4-B36C-5F9E1DD28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C929A-317C-4D9B-B7FA-2941AEF4B0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5771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1AA9C9-D16A-4EA6-943E-3FF60374B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B9AAF84-C8ED-9881-FB81-FF9B4F7602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B8D348B-1273-8186-B97A-07A560CC9D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28ED53E-FE23-F527-1711-DB785F2A62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D2A5E6AA-890D-271C-2BA6-843E11A0AC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A5005A0-D52E-0D82-758F-476A7FCB7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603BE-8FC5-4F5A-8A1E-BA3F0E7C9235}" type="datetimeFigureOut">
              <a:rPr lang="it-IT" smtClean="0"/>
              <a:t>27/02/2024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9384EAD5-5C50-8E13-F2F3-C29B63769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C660BA1-8A44-BA19-F217-83ADF8B9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C929A-317C-4D9B-B7FA-2941AEF4B0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6756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A59EF2-9FE8-2A35-C079-8C587F7C4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7A65F78-0B4B-FAE8-9D56-3934C350D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603BE-8FC5-4F5A-8A1E-BA3F0E7C9235}" type="datetimeFigureOut">
              <a:rPr lang="it-IT" smtClean="0"/>
              <a:t>27/02/2024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EC50780-AFD7-9BF4-37FD-F0EF9681B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095B02D-5807-0A56-B149-A844E7B87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C929A-317C-4D9B-B7FA-2941AEF4B0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3242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138C7B28-DC73-6CEE-BFB5-33E091774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603BE-8FC5-4F5A-8A1E-BA3F0E7C9235}" type="datetimeFigureOut">
              <a:rPr lang="it-IT" smtClean="0"/>
              <a:t>27/02/2024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88DA4342-9446-3201-E92F-FB8558B5B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F88A534-41E8-F535-D996-65BD08F8E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C929A-317C-4D9B-B7FA-2941AEF4B0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0472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A3CD04-4B25-B637-F1B6-A639E11D8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5C7D685-A361-27D4-AB67-7338DC4DD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602B45C-2791-25BC-01F0-071E4D5FA1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31B3EAD-8A30-4997-F8B8-2D7411D29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603BE-8FC5-4F5A-8A1E-BA3F0E7C9235}" type="datetimeFigureOut">
              <a:rPr lang="it-IT" smtClean="0"/>
              <a:t>27/02/2024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9314684-A95C-0F7B-09FF-BAB376E5F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BE09461-7238-E15D-0B7A-47468881B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C929A-317C-4D9B-B7FA-2941AEF4B0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3265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A644B6-4A48-5BF6-4230-F6A51691E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3D23D34C-C56E-7120-12B6-4D78639D9B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B2D063E-0562-A386-C05A-F4E1F1DC50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9AF05E4-FE4F-E6D9-A9CA-FCC7E2F94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603BE-8FC5-4F5A-8A1E-BA3F0E7C9235}" type="datetimeFigureOut">
              <a:rPr lang="it-IT" smtClean="0"/>
              <a:t>27/02/2024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7F98913-89BF-D5C1-F563-5A9BC58B0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F577BBA-1346-8CF5-92E4-BC23D9A07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C929A-317C-4D9B-B7FA-2941AEF4B0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5520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0B94B2D-95CF-2A13-949D-6683FC0D2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C76225D-CB9C-2171-5540-3D53BD542B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ACFA1C6-F513-8A7D-196A-325A03476F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603BE-8FC5-4F5A-8A1E-BA3F0E7C9235}" type="datetimeFigureOut">
              <a:rPr lang="it-IT" smtClean="0"/>
              <a:t>27/02/2024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4F9CC59-1D75-CA1F-7001-56A85A31AB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B80D886-6D97-C495-C793-9B66F50567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0C929A-317C-4D9B-B7FA-2941AEF4B0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84060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71D785-7E57-62A4-962C-0C45C188F1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4157" y="1122363"/>
            <a:ext cx="9713843" cy="2387600"/>
          </a:xfrm>
        </p:spPr>
        <p:txBody>
          <a:bodyPr/>
          <a:lstStyle/>
          <a:p>
            <a:r>
              <a:rPr lang="it-IT" dirty="0"/>
              <a:t>GIORNATE DELLO SPORT 2024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5058172-8DAB-4454-73A0-AEE590D5EB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SCUOLA SECONDARI I GRADO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51832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Lo sport contro il razzismo 3B">
            <a:extLst>
              <a:ext uri="{FF2B5EF4-FFF2-40B4-BE49-F238E27FC236}">
                <a16:creationId xmlns:a16="http://schemas.microsoft.com/office/drawing/2014/main" id="{6163E603-CE28-DB2B-6C19-CA556173A7B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481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1542C454-33D3-7D8D-42B4-99126A1129F1}"/>
              </a:ext>
            </a:extLst>
          </p:cNvPr>
          <p:cNvSpPr txBox="1"/>
          <p:nvPr/>
        </p:nvSpPr>
        <p:spPr>
          <a:xfrm>
            <a:off x="367748" y="864704"/>
            <a:ext cx="11824252" cy="38625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35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Realizzazione slogan e cartellone in tedesco sui valori dello sport e dei giochi olimpici. Esempi di amicizia e fair play nelle olimpiadi della storia, in particolare l'amicizia impossibile tra Jesse Owens e Luz Long alle Olimpiadi di Berlino del 1936.</a:t>
            </a:r>
          </a:p>
          <a:p>
            <a:pPr algn="l"/>
            <a:endParaRPr lang="it-IT" sz="35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l"/>
            <a:r>
              <a:rPr lang="it-IT" sz="35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classe 3B</a:t>
            </a:r>
          </a:p>
        </p:txBody>
      </p:sp>
    </p:spTree>
    <p:extLst>
      <p:ext uri="{BB962C8B-B14F-4D97-AF65-F5344CB8AC3E}">
        <p14:creationId xmlns:p14="http://schemas.microsoft.com/office/powerpoint/2010/main" val="2852753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Olimpiadi Paris 2024_cl_2B">
            <a:extLst>
              <a:ext uri="{FF2B5EF4-FFF2-40B4-BE49-F238E27FC236}">
                <a16:creationId xmlns:a16="http://schemas.microsoft.com/office/drawing/2014/main" id="{65340908-2AC2-A9DC-5EAA-8998E5ABDC6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588" y="0"/>
            <a:ext cx="9140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935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9DCDA2DD-B3A2-1730-87FA-18953A9206DD}"/>
              </a:ext>
            </a:extLst>
          </p:cNvPr>
          <p:cNvSpPr txBox="1"/>
          <p:nvPr/>
        </p:nvSpPr>
        <p:spPr>
          <a:xfrm>
            <a:off x="198783" y="467138"/>
            <a:ext cx="11787808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3000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"Paris 2024- </a:t>
            </a:r>
            <a:r>
              <a:rPr lang="it-IT" sz="3000" b="1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Werte</a:t>
            </a:r>
            <a:r>
              <a:rPr lang="it-IT" sz="3000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und </a:t>
            </a:r>
            <a:r>
              <a:rPr lang="it-IT" sz="3000" b="1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Wörter</a:t>
            </a:r>
            <a:r>
              <a:rPr lang="it-IT" sz="3000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" (Parigi 2024 - i valori e le parole dello sport)</a:t>
            </a:r>
          </a:p>
          <a:p>
            <a:pPr algn="l"/>
            <a:r>
              <a:rPr lang="it-IT" sz="3000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Realizzazione di un cartellone di classe realizzato a piccoli gruppi che, dopo un brainstorming di parole anche in tedesco sulla storia e il valore dei giochi olimpici, si sono soffermati su: </a:t>
            </a:r>
          </a:p>
          <a:p>
            <a:pPr algn="l"/>
            <a:r>
              <a:rPr lang="it-IT" sz="3000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-significato dei 5 cerchi olimpici e il simbolo di unione e fratellanza tra i popoli</a:t>
            </a:r>
          </a:p>
          <a:p>
            <a:pPr algn="l"/>
            <a:r>
              <a:rPr lang="it-IT" sz="3000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-logo Parigi 2024</a:t>
            </a:r>
          </a:p>
          <a:p>
            <a:pPr algn="l"/>
            <a:r>
              <a:rPr lang="it-IT" sz="3000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-mascotte Parigi 2024</a:t>
            </a:r>
          </a:p>
          <a:p>
            <a:pPr algn="l"/>
            <a:r>
              <a:rPr lang="it-IT" sz="3000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-discipline sportive coinvolte</a:t>
            </a:r>
          </a:p>
          <a:p>
            <a:pPr algn="l"/>
            <a:r>
              <a:rPr lang="it-IT" sz="3000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-valori trasmessi dallo sport.</a:t>
            </a:r>
          </a:p>
          <a:p>
            <a:pPr algn="l"/>
            <a:r>
              <a:rPr lang="it-IT" sz="3000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Classe 2B</a:t>
            </a:r>
          </a:p>
        </p:txBody>
      </p:sp>
    </p:spTree>
    <p:extLst>
      <p:ext uri="{BB962C8B-B14F-4D97-AF65-F5344CB8AC3E}">
        <p14:creationId xmlns:p14="http://schemas.microsoft.com/office/powerpoint/2010/main" val="352751277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142</Words>
  <Application>Microsoft Office PowerPoint</Application>
  <PresentationFormat>Widescreen</PresentationFormat>
  <Paragraphs>13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di Office</vt:lpstr>
      <vt:lpstr>GIORNATE DELLO SPORT 2024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GIORNATE DELLO SPORT 2024</dc:title>
  <dc:creator>Andrea</dc:creator>
  <cp:lastModifiedBy>Andrea</cp:lastModifiedBy>
  <cp:revision>1</cp:revision>
  <dcterms:created xsi:type="dcterms:W3CDTF">2024-02-27T18:58:26Z</dcterms:created>
  <dcterms:modified xsi:type="dcterms:W3CDTF">2024-02-27T18:58:48Z</dcterms:modified>
</cp:coreProperties>
</file>